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5" r:id="rId5"/>
  </p:sldMasterIdLst>
  <p:notesMasterIdLst>
    <p:notesMasterId r:id="rId8"/>
  </p:notesMasterIdLst>
  <p:sldIdLst>
    <p:sldId id="1230" r:id="rId6"/>
    <p:sldId id="1232" r:id="rId7"/>
  </p:sldIdLst>
  <p:sldSz cx="12192000" cy="6858000"/>
  <p:notesSz cx="6797675" cy="9926638"/>
  <p:custDataLst>
    <p:tags r:id="rId9"/>
  </p:custDataLst>
  <p:defaultTextStyle>
    <a:defPPr>
      <a:defRPr lang="ru-RU"/>
    </a:defPPr>
    <a:lvl1pPr marL="0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731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476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212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6950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3698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0425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7153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3883" algn="l" defTabSz="91347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 userDrawn="1">
          <p15:clr>
            <a:srgbClr val="A4A3A4"/>
          </p15:clr>
        </p15:guide>
        <p15:guide id="2" pos="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4" clrIdx="0"/>
  <p:cmAuthor id="1" name="Ладугин Федор Дмитриевич" initials="ЛФД" lastIdx="0" clrIdx="1">
    <p:extLst>
      <p:ext uri="{19B8F6BF-5375-455C-9EA6-DF929625EA0E}">
        <p15:presenceInfo xmlns:p15="http://schemas.microsoft.com/office/powerpoint/2012/main" userId="S-1-5-21-1209986707-1960890614-2641544945-990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0B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7480" autoAdjust="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>
        <p:guide orient="horz" pos="119"/>
        <p:guide pos="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1677" tIns="45839" rIns="91677" bIns="4583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1677" tIns="45839" rIns="91677" bIns="45839" rtlCol="0"/>
          <a:lstStyle>
            <a:lvl1pPr algn="r">
              <a:defRPr sz="1200"/>
            </a:lvl1pPr>
          </a:lstStyle>
          <a:p>
            <a:fld id="{44653B06-5571-4991-95A5-AFDFDC698263}" type="datetimeFigureOut">
              <a:rPr lang="ru-RU" smtClean="0"/>
              <a:t>20.10.2021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7" tIns="45839" rIns="91677" bIns="4583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1677" tIns="45839" rIns="91677" bIns="458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1677" tIns="45839" rIns="91677" bIns="4583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8055"/>
          </a:xfrm>
          <a:prstGeom prst="rect">
            <a:avLst/>
          </a:prstGeom>
        </p:spPr>
        <p:txBody>
          <a:bodyPr vert="horz" lIns="91677" tIns="45839" rIns="91677" bIns="45839" rtlCol="0" anchor="b"/>
          <a:lstStyle>
            <a:lvl1pPr algn="r">
              <a:defRPr sz="1200"/>
            </a:lvl1pPr>
          </a:lstStyle>
          <a:p>
            <a:fld id="{C5B113B2-49DB-4BEE-8611-CA79D7BFFE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4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31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76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212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950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698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425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153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883" algn="l" defTabSz="9134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23386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9402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6" y="5852568"/>
            <a:ext cx="1940253" cy="8926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6" y="357029"/>
            <a:ext cx="3426249" cy="2155123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1" t="49009" r="-1"/>
          <a:stretch/>
        </p:blipFill>
        <p:spPr bwMode="auto">
          <a:xfrm>
            <a:off x="6503987" y="3384220"/>
            <a:ext cx="5688013" cy="347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339865" y="4692315"/>
            <a:ext cx="3366001" cy="970297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ru-RU" dirty="0"/>
              <a:t>ФИО</a:t>
            </a:r>
          </a:p>
          <a:p>
            <a:pPr lvl="0"/>
            <a:r>
              <a:rPr lang="ru-RU" dirty="0"/>
              <a:t>Должность</a:t>
            </a:r>
          </a:p>
          <a:p>
            <a:pPr lvl="0"/>
            <a:r>
              <a:rPr lang="ru-RU" dirty="0"/>
              <a:t>Дата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154905" y="2815532"/>
            <a:ext cx="7900737" cy="898358"/>
          </a:xfrm>
        </p:spPr>
        <p:txBody>
          <a:bodyPr>
            <a:noAutofit/>
          </a:bodyPr>
          <a:lstStyle>
            <a:lvl1pPr>
              <a:defRPr lang="ru-RU" sz="5400" b="0" dirty="0">
                <a:solidFill>
                  <a:schemeClr val="bg1">
                    <a:lumMod val="50000"/>
                  </a:schemeClr>
                </a:solidFill>
                <a:latin typeface="Neo Sans Pro Medium" panose="020B070403050404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338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279" userDrawn="1">
          <p15:clr>
            <a:srgbClr val="FBAE40"/>
          </p15:clr>
        </p15:guide>
        <p15:guide id="3" orient="horz" pos="417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426" name="Слайд think-cell" r:id="rId4" imgW="270" imgH="270" progId="TCLayout.ActiveDocument.1">
                  <p:embed/>
                </p:oleObj>
              </mc:Choice>
              <mc:Fallback>
                <p:oleObj name="Слайд think-cell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6" y="357029"/>
            <a:ext cx="3426249" cy="2155123"/>
          </a:xfrm>
          <a:prstGeom prst="rect">
            <a:avLst/>
          </a:prstGeom>
        </p:spPr>
      </p:pic>
      <p:pic>
        <p:nvPicPr>
          <p:cNvPr id="8" name="Picture 1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1" t="49009" r="-1"/>
          <a:stretch/>
        </p:blipFill>
        <p:spPr bwMode="auto">
          <a:xfrm>
            <a:off x="6503987" y="3384220"/>
            <a:ext cx="5688013" cy="347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339865" y="4692315"/>
            <a:ext cx="3366001" cy="970297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ru-RU" dirty="0"/>
              <a:t>ФИО</a:t>
            </a:r>
          </a:p>
          <a:p>
            <a:pPr lvl="0"/>
            <a:r>
              <a:rPr lang="ru-RU" dirty="0"/>
              <a:t>Должность</a:t>
            </a:r>
          </a:p>
          <a:p>
            <a:pPr lvl="0"/>
            <a:r>
              <a:rPr lang="ru-RU" dirty="0"/>
              <a:t>Дата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4154905" y="2815532"/>
            <a:ext cx="7900737" cy="898358"/>
          </a:xfrm>
        </p:spPr>
        <p:txBody>
          <a:bodyPr>
            <a:noAutofit/>
          </a:bodyPr>
          <a:lstStyle>
            <a:lvl1pPr>
              <a:defRPr lang="ru-RU" sz="5400" b="0" baseline="0" dirty="0">
                <a:solidFill>
                  <a:schemeClr val="bg1">
                    <a:lumMod val="50000"/>
                  </a:schemeClr>
                </a:solidFill>
                <a:latin typeface="Neo Sans Pro Medium" panose="020B070403050404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Спасибо за 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6" y="5852568"/>
            <a:ext cx="1940253" cy="89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7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11714747" y="6531889"/>
            <a:ext cx="477253" cy="160254"/>
          </a:xfrm>
        </p:spPr>
        <p:txBody>
          <a:bodyPr/>
          <a:lstStyle/>
          <a:p>
            <a:fld id="{1E5EB7E5-F709-4EF6-8A34-B7FBD607401D}" type="slidenum">
              <a:rPr lang="ru-RU" smtClean="0">
                <a:solidFill>
                  <a:srgbClr val="7F7F7F">
                    <a:lumMod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7F7F7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3537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3" userDrawn="1">
          <p15:clr>
            <a:srgbClr val="FBAE40"/>
          </p15:clr>
        </p15:guide>
        <p15:guide id="2" pos="7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наполните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EB7E5-F709-4EF6-8A34-B7FBD607401D}" type="slidenum">
              <a:rPr lang="ru-RU" smtClean="0">
                <a:solidFill>
                  <a:srgbClr val="7F7F7F">
                    <a:lumMod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7F7F7F">
                  <a:lumMod val="75000"/>
                </a:srgbClr>
              </a:solidFill>
            </a:endParaRPr>
          </a:p>
        </p:txBody>
      </p:sp>
      <p:sp>
        <p:nvSpPr>
          <p:cNvPr id="4" name="Объект 4"/>
          <p:cNvSpPr>
            <a:spLocks noGrp="1"/>
          </p:cNvSpPr>
          <p:nvPr>
            <p:ph sz="quarter" idx="11"/>
          </p:nvPr>
        </p:nvSpPr>
        <p:spPr>
          <a:xfrm>
            <a:off x="118131" y="755531"/>
            <a:ext cx="11953552" cy="540873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06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двумя наполнител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EB7E5-F709-4EF6-8A34-B7FBD607401D}" type="slidenum">
              <a:rPr lang="ru-RU" smtClean="0">
                <a:solidFill>
                  <a:srgbClr val="7F7F7F">
                    <a:lumMod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7F7F7F">
                  <a:lumMod val="75000"/>
                </a:srgb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152400" y="797010"/>
            <a:ext cx="4362450" cy="53799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797010"/>
            <a:ext cx="7442534" cy="53799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4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EB7E5-F709-4EF6-8A34-B7FBD607401D}" type="slidenum">
              <a:rPr lang="ru-RU" smtClean="0">
                <a:solidFill>
                  <a:srgbClr val="7F7F7F">
                    <a:lumMod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7F7F7F">
                  <a:lumMod val="75000"/>
                </a:srgb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2152650" y="2881313"/>
            <a:ext cx="788670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defTabSz="1193860" rtl="0" eaLnBrk="1" fontAlgn="base" hangingPunct="1">
              <a:spcBef>
                <a:spcPct val="0"/>
              </a:spcBef>
              <a:spcAft>
                <a:spcPct val="0"/>
              </a:spcAft>
              <a:defRPr sz="6000" b="0">
                <a:solidFill>
                  <a:srgbClr val="7F7F7F"/>
                </a:solidFill>
                <a:latin typeface="+mj-lt"/>
                <a:ea typeface="+mj-ea"/>
                <a:cs typeface="+mj-cs"/>
              </a:defRPr>
            </a:lvl1pPr>
            <a:lvl2pPr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rgbClr val="7F7F7F"/>
                </a:solidFill>
                <a:latin typeface="Arial" pitchFamily="34" charset="0"/>
              </a:defRPr>
            </a:lvl2pPr>
            <a:lvl3pPr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rgbClr val="7F7F7F"/>
                </a:solidFill>
                <a:latin typeface="Arial" pitchFamily="34" charset="0"/>
              </a:defRPr>
            </a:lvl3pPr>
            <a:lvl4pPr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rgbClr val="7F7F7F"/>
                </a:solidFill>
                <a:latin typeface="Arial" pitchFamily="34" charset="0"/>
              </a:defRPr>
            </a:lvl4pPr>
            <a:lvl5pPr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rgbClr val="7F7F7F"/>
                </a:solidFill>
                <a:latin typeface="Arial" pitchFamily="34" charset="0"/>
              </a:defRPr>
            </a:lvl5pPr>
            <a:lvl6pPr marL="609630"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1"/>
                </a:solidFill>
                <a:latin typeface="Arial" pitchFamily="34" charset="0"/>
              </a:defRPr>
            </a:lvl6pPr>
            <a:lvl7pPr marL="1219261"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1"/>
                </a:solidFill>
                <a:latin typeface="Arial" pitchFamily="34" charset="0"/>
              </a:defRPr>
            </a:lvl7pPr>
            <a:lvl8pPr marL="1828891"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1"/>
                </a:solidFill>
                <a:latin typeface="Arial" pitchFamily="34" charset="0"/>
              </a:defRPr>
            </a:lvl8pPr>
            <a:lvl9pPr marL="2438522" algn="l" defTabSz="119386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kern="0" dirty="0"/>
              <a:t>Приложение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4513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01752940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379" name="Слайд think-cell" r:id="rId11" imgW="270" imgH="270" progId="TCLayout.ActiveDocument.1">
                  <p:embed/>
                </p:oleObj>
              </mc:Choice>
              <mc:Fallback>
                <p:oleObj name="Слайд think-cell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ru-RU" sz="2400" b="0" i="0" baseline="0">
              <a:latin typeface="Neo Sans Cyr Medium"/>
              <a:ea typeface="+mj-ea"/>
              <a:cs typeface="+mj-cs"/>
              <a:sym typeface="Neo Sans Cyr Medium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56944" y="71437"/>
            <a:ext cx="9714739" cy="36933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14747" y="6446164"/>
            <a:ext cx="477253" cy="1602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defTabSz="914400"/>
            <a:fld id="{1E5EB7E5-F709-4EF6-8A34-B7FBD607401D}" type="slidenum">
              <a:rPr lang="ru-RU" smtClean="0">
                <a:solidFill>
                  <a:srgbClr val="7F7F7F">
                    <a:lumMod val="75000"/>
                  </a:srgbClr>
                </a:solidFill>
              </a:rPr>
              <a:pPr defTabSz="914400"/>
              <a:t>‹#›</a:t>
            </a:fld>
            <a:endParaRPr lang="ru-RU" dirty="0">
              <a:solidFill>
                <a:srgbClr val="7F7F7F">
                  <a:lumMod val="75000"/>
                </a:srgb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5" y="94204"/>
            <a:ext cx="1500864" cy="5039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7" b="9147"/>
          <a:stretch/>
        </p:blipFill>
        <p:spPr>
          <a:xfrm>
            <a:off x="119225" y="6327457"/>
            <a:ext cx="1088916" cy="397669"/>
          </a:xfrm>
          <a:prstGeom prst="rect">
            <a:avLst/>
          </a:prstGeom>
        </p:spPr>
      </p:pic>
      <p:sp>
        <p:nvSpPr>
          <p:cNvPr id="14" name="Текст 2"/>
          <p:cNvSpPr>
            <a:spLocks noGrp="1"/>
          </p:cNvSpPr>
          <p:nvPr>
            <p:ph type="body" idx="1"/>
          </p:nvPr>
        </p:nvSpPr>
        <p:spPr>
          <a:xfrm>
            <a:off x="119225" y="755532"/>
            <a:ext cx="11953551" cy="5414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2236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 userDrawn="1">
          <p15:clr>
            <a:srgbClr val="F26B43"/>
          </p15:clr>
        </p15:guide>
        <p15:guide id="2" pos="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>
            <p:custDataLst>
              <p:tags r:id="rId1"/>
            </p:custDataLst>
          </p:nvPr>
        </p:nvSpPr>
        <p:spPr>
          <a:xfrm>
            <a:off x="125986" y="119513"/>
            <a:ext cx="11952407" cy="6613796"/>
          </a:xfrm>
          <a:prstGeom prst="rect">
            <a:avLst/>
          </a:prstGeom>
          <a:solidFill>
            <a:schemeClr val="bg1"/>
          </a:solidFill>
          <a:ln w="136525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000" dirty="0" smtClean="0"/>
              <a:t>Ответственный от ДКС:</a:t>
            </a:r>
          </a:p>
          <a:p>
            <a:r>
              <a:rPr lang="ru-RU" sz="2000" dirty="0" smtClean="0"/>
              <a:t>Произв. работ – Петров Петр Петрович</a:t>
            </a:r>
          </a:p>
          <a:p>
            <a:r>
              <a:rPr lang="ru-RU" sz="2000" dirty="0" smtClean="0"/>
              <a:t>тел: 8-888-888-88-88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7330" y="317541"/>
            <a:ext cx="3969718" cy="51023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10000"/>
                  </a:schemeClr>
                </a:solidFill>
              </a:rPr>
              <a:t>Проход запрещен!</a:t>
            </a:r>
            <a:endParaRPr lang="ru-RU" sz="32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11496" y="827771"/>
            <a:ext cx="6391887" cy="49699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chemeClr val="accent5">
                    <a:lumMod val="10000"/>
                  </a:schemeClr>
                </a:solidFill>
              </a:rPr>
              <a:t>Работы проводит </a:t>
            </a:r>
            <a:r>
              <a:rPr lang="ru-RU" sz="2800" dirty="0">
                <a:solidFill>
                  <a:schemeClr val="accent5">
                    <a:lumMod val="10000"/>
                  </a:schemeClr>
                </a:solidFill>
              </a:rPr>
              <a:t>ООО </a:t>
            </a:r>
            <a:r>
              <a:rPr lang="ru-RU" sz="2800" dirty="0" smtClean="0">
                <a:solidFill>
                  <a:schemeClr val="accent5">
                    <a:lumMod val="1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accent5">
                    <a:lumMod val="10000"/>
                  </a:schemeClr>
                </a:solidFill>
              </a:rPr>
              <a:t>Сновел</a:t>
            </a:r>
            <a:r>
              <a:rPr lang="ru-RU" sz="2800" dirty="0" smtClean="0">
                <a:solidFill>
                  <a:schemeClr val="accent5">
                    <a:lumMod val="10000"/>
                  </a:schemeClr>
                </a:solidFill>
              </a:rPr>
              <a:t>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077610" y="1704673"/>
            <a:ext cx="2758032" cy="1358877"/>
          </a:xfrm>
          <a:prstGeom prst="rect">
            <a:avLst/>
          </a:prstGeo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3476"/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Ответственный: </a:t>
            </a:r>
          </a:p>
          <a:p>
            <a:pPr defTabSz="913476"/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Прораб – Иванов Иван Иванович</a:t>
            </a:r>
          </a:p>
          <a:p>
            <a:pPr defTabSz="913476"/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тел: 8-800-000-00-00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636" y="1643276"/>
            <a:ext cx="1197670" cy="14202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Вырезка экрана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636" y="3568520"/>
            <a:ext cx="1192688" cy="145115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9014695" y="3722796"/>
            <a:ext cx="3024039" cy="107721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Ответственный от ДКС:</a:t>
            </a:r>
          </a:p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Произв. работ – Петров Петр Петрович</a:t>
            </a:r>
          </a:p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тел: 8-888-888-88-88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0900" y="1573388"/>
            <a:ext cx="25187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accent5">
                    <a:lumMod val="10000"/>
                  </a:schemeClr>
                </a:solidFill>
              </a:rPr>
              <a:t>Средства индивидуальной защиты</a:t>
            </a:r>
            <a:endParaRPr lang="ru-RU" sz="11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5362" y="1439604"/>
            <a:ext cx="2518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accent5">
                    <a:lumMod val="10000"/>
                  </a:schemeClr>
                </a:solidFill>
              </a:rPr>
              <a:t>Опасные факторы</a:t>
            </a:r>
            <a:endParaRPr lang="ru-RU" sz="1100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8429" r="-596"/>
          <a:stretch/>
        </p:blipFill>
        <p:spPr>
          <a:xfrm>
            <a:off x="1030779" y="2464349"/>
            <a:ext cx="2294312" cy="53407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1019" r="4"/>
          <a:stretch/>
        </p:blipFill>
        <p:spPr>
          <a:xfrm>
            <a:off x="1192828" y="3393949"/>
            <a:ext cx="2329372" cy="6695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88018" y="4604254"/>
            <a:ext cx="2320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Телефоны экстренных служб</a:t>
            </a:r>
            <a:endParaRPr lang="ru-RU" sz="1400" b="1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163" y="1804648"/>
            <a:ext cx="2365136" cy="4621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0780" y="5127475"/>
            <a:ext cx="2171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accent4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Горячая линия немедленного реагирования</a:t>
            </a:r>
            <a:endParaRPr lang="ru-RU" sz="800" b="1" dirty="0">
              <a:solidFill>
                <a:schemeClr val="accent4">
                  <a:lumMod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0779" y="5466028"/>
            <a:ext cx="2171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(83177) 9-09-11</a:t>
            </a:r>
          </a:p>
          <a:p>
            <a:pPr algn="ctr"/>
            <a:r>
              <a:rPr lang="ru-RU" sz="14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(с </a:t>
            </a:r>
            <a:r>
              <a:rPr lang="ru-RU" sz="140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моб.телефона</a:t>
            </a:r>
            <a:r>
              <a:rPr lang="ru-RU" sz="14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sz="14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0900" y="2090082"/>
            <a:ext cx="2493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4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Обязательные для применения на всей территории участка</a:t>
            </a:r>
            <a:endParaRPr lang="ru-RU" sz="800" dirty="0">
              <a:solidFill>
                <a:schemeClr val="accent4">
                  <a:lumMod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3123" y="3061215"/>
            <a:ext cx="2329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accent4">
                    <a:lumMod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Применяемые при отдельных видах работ</a:t>
            </a:r>
          </a:p>
        </p:txBody>
      </p:sp>
    </p:spTree>
    <p:extLst>
      <p:ext uri="{BB962C8B-B14F-4D97-AF65-F5344CB8AC3E}">
        <p14:creationId xmlns:p14="http://schemas.microsoft.com/office/powerpoint/2010/main" val="20069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>
            <p:custDataLst>
              <p:tags r:id="rId1"/>
            </p:custDataLst>
          </p:nvPr>
        </p:nvSpPr>
        <p:spPr>
          <a:xfrm>
            <a:off x="142611" y="169389"/>
            <a:ext cx="11952407" cy="6613796"/>
          </a:xfrm>
          <a:prstGeom prst="rect">
            <a:avLst/>
          </a:prstGeom>
          <a:solidFill>
            <a:schemeClr val="bg1"/>
          </a:solidFill>
          <a:ln w="136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000" dirty="0"/>
              <a:t>Ответственный от ДКС:</a:t>
            </a:r>
          </a:p>
          <a:p>
            <a:r>
              <a:rPr lang="ru-RU" sz="2000" dirty="0"/>
              <a:t>Произв. работ – Петров Петр Петрович</a:t>
            </a:r>
          </a:p>
          <a:p>
            <a:r>
              <a:rPr lang="ru-RU" sz="2000" dirty="0"/>
              <a:t>тел: 8-888-888-88-88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79" y="305927"/>
            <a:ext cx="805087" cy="13109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11185"/>
              </p:ext>
            </p:extLst>
          </p:nvPr>
        </p:nvGraphicFramePr>
        <p:xfrm>
          <a:off x="1604355" y="860981"/>
          <a:ext cx="4705004" cy="579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502">
                  <a:extLst>
                    <a:ext uri="{9D8B030D-6E8A-4147-A177-3AD203B41FA5}">
                      <a16:colId xmlns:a16="http://schemas.microsoft.com/office/drawing/2014/main" val="4256725128"/>
                    </a:ext>
                  </a:extLst>
                </a:gridCol>
                <a:gridCol w="2352502">
                  <a:extLst>
                    <a:ext uri="{9D8B030D-6E8A-4147-A177-3AD203B41FA5}">
                      <a16:colId xmlns:a16="http://schemas.microsoft.com/office/drawing/2014/main" val="1137955509"/>
                    </a:ext>
                  </a:extLst>
                </a:gridCol>
              </a:tblGrid>
              <a:tr h="1932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249852"/>
                  </a:ext>
                </a:extLst>
              </a:tr>
              <a:tr h="1932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194411"/>
                  </a:ext>
                </a:extLst>
              </a:tr>
              <a:tr h="19325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431563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52876"/>
              </p:ext>
            </p:extLst>
          </p:nvPr>
        </p:nvGraphicFramePr>
        <p:xfrm>
          <a:off x="6309359" y="860981"/>
          <a:ext cx="4713318" cy="579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659">
                  <a:extLst>
                    <a:ext uri="{9D8B030D-6E8A-4147-A177-3AD203B41FA5}">
                      <a16:colId xmlns:a16="http://schemas.microsoft.com/office/drawing/2014/main" val="4256725128"/>
                    </a:ext>
                  </a:extLst>
                </a:gridCol>
                <a:gridCol w="2356659">
                  <a:extLst>
                    <a:ext uri="{9D8B030D-6E8A-4147-A177-3AD203B41FA5}">
                      <a16:colId xmlns:a16="http://schemas.microsoft.com/office/drawing/2014/main" val="1137955509"/>
                    </a:ext>
                  </a:extLst>
                </a:gridCol>
              </a:tblGrid>
              <a:tr h="1932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249852"/>
                  </a:ext>
                </a:extLst>
              </a:tr>
              <a:tr h="19325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194411"/>
                  </a:ext>
                </a:extLst>
              </a:tr>
              <a:tr h="19325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43156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8630" y="351568"/>
            <a:ext cx="508738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Места отметки о документальной проверке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12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Yapan4gEkD7IJv1.eSe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fVp2foxUSbVPNB6E95z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fVp2foxUSbVPNB6E95zw"/>
</p:tagLst>
</file>

<file path=ppt/theme/theme1.xml><?xml version="1.0" encoding="utf-8"?>
<a:theme xmlns:a="http://schemas.openxmlformats.org/drawingml/2006/main" name="36_Тема Office">
  <a:themeElements>
    <a:clrScheme name="Другая 4">
      <a:dk1>
        <a:srgbClr val="7F7F7F"/>
      </a:dk1>
      <a:lt1>
        <a:srgbClr val="FFFFFF"/>
      </a:lt1>
      <a:dk2>
        <a:srgbClr val="FFFFFF"/>
      </a:dk2>
      <a:lt2>
        <a:srgbClr val="FFFFFF"/>
      </a:lt2>
      <a:accent1>
        <a:srgbClr val="BFBFBF"/>
      </a:accent1>
      <a:accent2>
        <a:srgbClr val="C00000"/>
      </a:accent2>
      <a:accent3>
        <a:srgbClr val="BFBFBF"/>
      </a:accent3>
      <a:accent4>
        <a:srgbClr val="D8D8D8"/>
      </a:accent4>
      <a:accent5>
        <a:srgbClr val="F2F2F2"/>
      </a:accent5>
      <a:accent6>
        <a:srgbClr val="AEABAB"/>
      </a:accent6>
      <a:hlink>
        <a:srgbClr val="757070"/>
      </a:hlink>
      <a:folHlink>
        <a:srgbClr val="171616"/>
      </a:folHlink>
    </a:clrScheme>
    <a:fontScheme name="Другая 6">
      <a:majorFont>
        <a:latin typeface="Neo Sans Cyr Medium"/>
        <a:ea typeface=""/>
        <a:cs typeface=""/>
      </a:majorFont>
      <a:minorFont>
        <a:latin typeface="Neo Sans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CEF9989D-B0D6-40A6-A95D-D1245A012097}" vid="{D813E8A7-82FF-448B-A099-24BDCE4D909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01c14a6-5b2e-4cc0-875a-715f817a6f0a">MAEKWEN33AX2-636-5091</_dlc_DocId>
    <_dlc_DocIdUrl xmlns="c01c14a6-5b2e-4cc0-875a-715f817a6f0a">
      <Url>http://portal.vsw.ru/indsec/_layouts/DocIdRedir.aspx?ID=MAEKWEN33AX2-636-5091</Url>
      <Description>MAEKWEN33AX2-636-5091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CEFE0492E0AA645BE5A341A0194A366" ma:contentTypeVersion="0" ma:contentTypeDescription="Создание документа." ma:contentTypeScope="" ma:versionID="39072a820d1056977fe4ac91b9e632df">
  <xsd:schema xmlns:xsd="http://www.w3.org/2001/XMLSchema" xmlns:xs="http://www.w3.org/2001/XMLSchema" xmlns:p="http://schemas.microsoft.com/office/2006/metadata/properties" xmlns:ns2="c01c14a6-5b2e-4cc0-875a-715f817a6f0a" targetNamespace="http://schemas.microsoft.com/office/2006/metadata/properties" ma:root="true" ma:fieldsID="413f3351ad52b6fe7190cb8b47a50d6e" ns2:_="">
    <xsd:import namespace="c01c14a6-5b2e-4cc0-875a-715f817a6f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c14a6-5b2e-4cc0-875a-715f817a6f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BA6AD-8CF3-435E-B001-D42CB21B2871}">
  <ds:schemaRefs>
    <ds:schemaRef ds:uri="http://purl.org/dc/terms/"/>
    <ds:schemaRef ds:uri="http://schemas.openxmlformats.org/package/2006/metadata/core-properties"/>
    <ds:schemaRef ds:uri="http://purl.org/dc/dcmitype/"/>
    <ds:schemaRef ds:uri="c01c14a6-5b2e-4cc0-875a-715f817a6f0a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B948F7C-783E-4E73-8C8B-62C7B8C8A7A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964F426-0895-4C17-A1BF-5A7361B12D2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4E7C5BE-1371-43CA-8ED8-FE4DEF0DC6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c14a6-5b2e-4cc0-875a-715f817a6f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Шаблон_Финал_16_9</Template>
  <TotalTime>18540</TotalTime>
  <Words>101</Words>
  <Application>Microsoft Office PowerPoint</Application>
  <PresentationFormat>Широкоэкранный</PresentationFormat>
  <Paragraphs>23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Neo Sans Cyr Medium</vt:lpstr>
      <vt:lpstr>Neo Sans Pro</vt:lpstr>
      <vt:lpstr>Neo Sans Pro Medium</vt:lpstr>
      <vt:lpstr>Verdana</vt:lpstr>
      <vt:lpstr>36_Тема Office</vt:lpstr>
      <vt:lpstr>Слайд think-cell</vt:lpstr>
      <vt:lpstr>Проход запрещен!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babay</dc:creator>
  <cp:lastModifiedBy>Азизов Рустам Минзагитович</cp:lastModifiedBy>
  <cp:revision>2159</cp:revision>
  <cp:lastPrinted>2020-09-07T05:47:44Z</cp:lastPrinted>
  <dcterms:created xsi:type="dcterms:W3CDTF">2017-01-23T11:02:33Z</dcterms:created>
  <dcterms:modified xsi:type="dcterms:W3CDTF">2021-10-20T05:25:51Z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0x0101000CEFE0492E0AA645BE5A341A0194A366</vt:lpwstr>
  </property>
  <property fmtid="{D5CDD505-2E9C-101B-9397-08002B2CF9AE}" pid="3" name="_dlc_DocIdItemGuid">
    <vt:lpwstr>16fd9e5c-64cb-419e-9d4e-fbf2a4f22f19</vt:lpwstr>
  </property>
</Properties>
</file>