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.14 Фото и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086341" y="1256685"/>
            <a:ext cx="2767246" cy="521992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xmlns="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676" y="1256686"/>
            <a:ext cx="5080563" cy="102986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xmlns="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1132" y="2483682"/>
            <a:ext cx="5080563" cy="29647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285986" y="376804"/>
            <a:ext cx="8572028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xmlns="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1612" y="393664"/>
            <a:ext cx="1942691" cy="28812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xmlns="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15013" y="6319800"/>
            <a:ext cx="1343001" cy="374160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xmlns="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8331614" y="395811"/>
            <a:ext cx="526400" cy="288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67953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8F0E94-A6DB-4DA6-899F-FAF178370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1520" y="836712"/>
            <a:ext cx="5832648" cy="1029869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/>
              <a:t>Роструд напоминает о необходимости соблюдения мер безопасности при очистке крыш от снега</a:t>
            </a:r>
            <a:endParaRPr lang="ru-RU" sz="1800" b="1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B466C-D309-42E8-AD21-B87A879D31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11560" y="2132856"/>
            <a:ext cx="8136904" cy="424847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Федеральная служба по труду и занятости обращает внимание работодателей на необходимости соблюдения требований безопасности при организации и проведении работ по очистке крыш от снега. Организационные и технические мероприятия по соблюдению требований охраны труда при выполнении данных работ изложены в нормативных правовых актах по охране труда.</a:t>
            </a:r>
            <a:endParaRPr lang="ru-RU" dirty="0" smtClean="0"/>
          </a:p>
          <a:p>
            <a:r>
              <a:rPr lang="ru-RU" dirty="0" smtClean="0"/>
              <a:t>В связи с неблагоприятными погодными условиями, сильными снегопадами, метелями, снежными заносами в ряде регионов Российской Федерации Федеральная служба по труду и занятости обращает внимание работодателей на необходимость максимального усиления мер безопасности при организации работ по очистке от снега крыш и покрытий зданий и сооружений.</a:t>
            </a:r>
          </a:p>
          <a:p>
            <a:r>
              <a:rPr lang="ru-RU" dirty="0" smtClean="0"/>
              <a:t>До начала работ работодателям следует оценить риски самопроизвольного схода снега, образования завалов, падения и травмирования работников. После процедуры оценки рисков необходимо принять меры по их снижению. Организационные и технические мероприятия по снижению уровня рисков изложены, в частности, в Правилах по охране труда в жилищно-коммунальном хозяйстве, утвержденных приказом Минтруда России от 29.10.2020 № 758н, в Правилах по охране труда при работе на высоте, утвержденных приказом Минтруда России от 16.11.2020 № 782н.</a:t>
            </a:r>
          </a:p>
          <a:p>
            <a:r>
              <a:rPr lang="ru-RU" dirty="0" smtClean="0"/>
              <a:t>К выполнению работ по очистке снега допускаются работники, прошедшие обучение и инструктаж по охране труда для данного вида работ, при работе на высоте, а также стажировки на рабочем месте и проверки знания требований охраны труда. Не допускается привлекать лиц моложе 18-и лет к уборке снега с кровли и другим аналогичным работам. Важнейшим требованием к работодателю является обеспечение работников средствами коллективной и индивидуальной защиты, в том числе специальной одеждой и обувью.</a:t>
            </a:r>
          </a:p>
          <a:p>
            <a:r>
              <a:rPr lang="ru-RU" dirty="0" smtClean="0"/>
              <a:t>Перед началом работ по очистке крыш от снега необходимо оформить наряд-допуск, установить ограждения и предупредительные знаки, обозначить границы опасных зон. При этом территория, находящаяся в опасной зоне, должна быть ограждена на ширину возможного падения снега. Место сброса снега и наледи ограждается лентой, проход пешеходов по территории временно закрывается. С внешней стороны ограждений должны быть выставлены работники, подающие сигналы об опасности.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F1FF13-FC4E-411D-875B-B75AF202DC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004C2B9B-C8EA-4D01-BCCC-7273D48796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 descr="shutterstock_10248905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76672"/>
            <a:ext cx="2808312" cy="158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7632747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Andrey</cp:lastModifiedBy>
  <cp:revision>4</cp:revision>
  <dcterms:created xsi:type="dcterms:W3CDTF">2022-01-11T20:36:55Z</dcterms:created>
  <dcterms:modified xsi:type="dcterms:W3CDTF">2022-01-11T20:54:12Z</dcterms:modified>
</cp:coreProperties>
</file>