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C42F-16A3-4679-89E3-283C5E8BBC6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1622-40A9-454C-8C81-3C8DEF1A5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6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C42F-16A3-4679-89E3-283C5E8BBC6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1622-40A9-454C-8C81-3C8DEF1A5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6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C42F-16A3-4679-89E3-283C5E8BBC6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1622-40A9-454C-8C81-3C8DEF1A5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3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C42F-16A3-4679-89E3-283C5E8BBC6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1622-40A9-454C-8C81-3C8DEF1A5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6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C42F-16A3-4679-89E3-283C5E8BBC6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1622-40A9-454C-8C81-3C8DEF1A5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9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C42F-16A3-4679-89E3-283C5E8BBC6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1622-40A9-454C-8C81-3C8DEF1A5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0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C42F-16A3-4679-89E3-283C5E8BBC6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1622-40A9-454C-8C81-3C8DEF1A5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0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C42F-16A3-4679-89E3-283C5E8BBC6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1622-40A9-454C-8C81-3C8DEF1A5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2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C42F-16A3-4679-89E3-283C5E8BBC6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1622-40A9-454C-8C81-3C8DEF1A5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3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C42F-16A3-4679-89E3-283C5E8BBC6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1622-40A9-454C-8C81-3C8DEF1A5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7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C42F-16A3-4679-89E3-283C5E8BBC6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1622-40A9-454C-8C81-3C8DEF1A5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34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CC42F-16A3-4679-89E3-283C5E8BBC6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E1622-40A9-454C-8C81-3C8DEF1A5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4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9869" y="3458093"/>
            <a:ext cx="8429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Старший мастер сегодня продемонстрировал высокую приверженность в отношении производственной системы. Также на протяжении всего обхода уделяли много внимания технологии. Продемонстрировали знание оборудования и процессов, а также акцентировали внимание на особенностях механизмов. Именно потому, что сосредоточились на производстве Вы упустили несколько моментов, связанных с безопасностью труда. Ваша основная задача – обеспечить сохранность всех сотрудников участка.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Оценка «удовлетворительно».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704" t="21934" r="75235" b="66790"/>
          <a:stretch/>
        </p:blipFill>
        <p:spPr>
          <a:xfrm>
            <a:off x="2069869" y="2549732"/>
            <a:ext cx="1917932" cy="757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9669" t="7778" r="69711" b="86406"/>
          <a:stretch/>
        </p:blipFill>
        <p:spPr>
          <a:xfrm>
            <a:off x="0" y="103296"/>
            <a:ext cx="1631058" cy="502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3491" y="248528"/>
            <a:ext cx="6949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Проведен обход УД на участке стана горячей прокатки ТПЦ ДНГПТ</a:t>
            </a:r>
          </a:p>
          <a:p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65092" t="18747" r="22669" b="72066"/>
          <a:stretch/>
        </p:blipFill>
        <p:spPr>
          <a:xfrm>
            <a:off x="8902931" y="354532"/>
            <a:ext cx="2238375" cy="9450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9035" t="7154" r="40789" b="88479"/>
          <a:stretch/>
        </p:blipFill>
        <p:spPr>
          <a:xfrm>
            <a:off x="1852634" y="1446618"/>
            <a:ext cx="7347284" cy="4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2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669" t="7778" r="69711" b="86406"/>
          <a:stretch/>
        </p:blipFill>
        <p:spPr>
          <a:xfrm>
            <a:off x="0" y="63585"/>
            <a:ext cx="1631058" cy="502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6918" y="2457993"/>
            <a:ext cx="75669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В очередной раз убеждаюсь, что Вы уделяете много внимания обходам на соседних участках. Организуются стенды, появляется новая и актуальная визуализация. Причем делается это вполне осознанно. Отрадно, что есть хорошие практики, которые мы перенимаем. Например, ступени на переходах, которые не позволят поскользнутся. Также стоит отметить, что в каждое помещение на участке обеспечили приточную вентиляцию.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Однако областей для улучшений остается большое количество. Доски на временных мостиках, которые ведут во встроенные помещения, необходимо скрепить между собой. В ближайшее время они будут активно использоваться, поэтому риски получить травму нужно исключить. Если где-то размещаете бочки с маслом, то делать это необходимо на поддонах с защитой от проливов. В крайнем случае используйте пленку, чтобы жидкость не въедалась в напольное покрытие. В очередной раз говорю, чтобы Вы не использовали деревянной тары для транспортировки отходов. Искореняйте данное несоответствие пока никто не пострадал.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Мне понравился настрой старшего мастера. Главное не сворачивайте с этого пути. Оценка «удовлетворительно».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9129" t="17728" r="20722" b="68474"/>
          <a:stretch/>
        </p:blipFill>
        <p:spPr>
          <a:xfrm>
            <a:off x="220886" y="1006864"/>
            <a:ext cx="10208571" cy="13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3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669" t="7778" r="69711" b="86406"/>
          <a:stretch/>
        </p:blipFill>
        <p:spPr>
          <a:xfrm>
            <a:off x="0" y="63585"/>
            <a:ext cx="1631058" cy="502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0413" y="2547186"/>
            <a:ext cx="77247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Контакт по безопасности – зачет! Хороший пример из жизни с правильными выводами. По инструктажу также все в порядке. Блокируете доступы в опасные зоны. При крановых операциях подаются звуковые сигналы. Организовали стенд СГП, но метод маркировки выбрали неправильный. Рекомендую заменить скотч на бирки.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Работа по закрытию приямков у Вас проведена, но на технологических нишах маленького размера, крышки ничем не закреплены. Их можно сбить ногой и получить травму. Встретилась тура, которая не была жестко закреплена. Кроме этого возмутило то, как туда попадают люди. Нет никакой лестницы и судя по всему для перемещения используется опорная конструкция. Финалом нарушений в области безопасности, стала зона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МинскПромСтроя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, где сделан помост из трех досок для работ на высоте. Там ведутся сварочные работы, но нет никаких мер по защите от падения.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Обнаруженные замечания критичны. Оценка «неудовлетворительно».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9737" t="23373" r="20790" b="68986"/>
          <a:stretch/>
        </p:blipFill>
        <p:spPr>
          <a:xfrm>
            <a:off x="2515152" y="1490912"/>
            <a:ext cx="7955579" cy="8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4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669" t="7778" r="69711" b="86406"/>
          <a:stretch/>
        </p:blipFill>
        <p:spPr>
          <a:xfrm>
            <a:off x="0" y="63585"/>
            <a:ext cx="1631058" cy="502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8246" t="26491" r="20702" b="66647"/>
          <a:stretch/>
        </p:blipFill>
        <p:spPr>
          <a:xfrm>
            <a:off x="2408142" y="314821"/>
            <a:ext cx="9384639" cy="882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3296" y="1299870"/>
            <a:ext cx="65612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Обход оставил двоякое ощущение. Понравилось, что на данном этапе строительства уже задействуется технологический состав, который будет управлять процессом производства на участке. Также видно, что стараетесь поддерживать порядок в подразделении. Однако за поведением работников подрядных организаций, необходимо следить более тщательно.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Оценка «удовлетворительно».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9450" t="34180" r="40871" b="14211"/>
          <a:stretch/>
        </p:blipFill>
        <p:spPr>
          <a:xfrm>
            <a:off x="186720" y="2385173"/>
            <a:ext cx="2888675" cy="4261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0025" t="35771" r="60945" b="28276"/>
          <a:stretch/>
        </p:blipFill>
        <p:spPr>
          <a:xfrm>
            <a:off x="3323731" y="2947918"/>
            <a:ext cx="3480179" cy="36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1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669" t="7778" r="69711" b="86406"/>
          <a:stretch/>
        </p:blipFill>
        <p:spPr>
          <a:xfrm>
            <a:off x="0" y="63585"/>
            <a:ext cx="1631058" cy="50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10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457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4</cp:revision>
  <dcterms:created xsi:type="dcterms:W3CDTF">2022-12-12T07:05:55Z</dcterms:created>
  <dcterms:modified xsi:type="dcterms:W3CDTF">2022-12-12T07:30:35Z</dcterms:modified>
</cp:coreProperties>
</file>